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9" r:id="rId6"/>
    <p:sldId id="268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 varScale="1">
        <p:scale>
          <a:sx n="52" d="100"/>
          <a:sy n="52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9A5D-C3BD-48C0-85E8-75297DADE6AF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49A1-19E2-4F8E-BD50-CEF7E7B5C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hyperlink" Target="http://www.google.com/url?sa=i&amp;rct=j&amp;q=&amp;esrc=s&amp;frm=1&amp;source=images&amp;cd=&amp;cad=rja&amp;docid=X9ZaNPgSCpf2ZM&amp;tbnid=PN7BpalT70e6bM:&amp;ved=0CAUQjRw&amp;url=http://german.fansshare.com/gallery/photos/261751/Bugs-Cartoon-Characters/&amp;ei=re7nUa3lJpTm8QSyjYEY&amp;bvm=bv.49478099,d.eWU&amp;psig=AFQjCNG1RJS7yqcGocIkjWp-1GnLxb2F5A&amp;ust=1374240777366720" TargetMode="Externa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://pjmedia.com/lifestyle/2013/07/11/who-are-disneys-most-evil-villains/" TargetMode="External"/><Relationship Id="rId12" Type="http://schemas.openxmlformats.org/officeDocument/2006/relationships/hyperlink" Target="http://www.nipic.com/" TargetMode="External"/><Relationship Id="rId13" Type="http://schemas.openxmlformats.org/officeDocument/2006/relationships/hyperlink" Target="http://quyi.chinese.cn/article/2011-09/05/content_292377_2.htm" TargetMode="External"/><Relationship Id="rId14" Type="http://schemas.openxmlformats.org/officeDocument/2006/relationships/hyperlink" Target="http://quyi.chinese.cn/article/2010-04/29/content_128127_2.htm" TargetMode="External"/><Relationship Id="rId15" Type="http://schemas.openxmlformats.org/officeDocument/2006/relationships/hyperlink" Target="http://www.soucang88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rman.fansshare.com/" TargetMode="External"/><Relationship Id="rId3" Type="http://schemas.openxmlformats.org/officeDocument/2006/relationships/hyperlink" Target="http://hdwallpapers-blog.blogspot.com/2011/10/tom-and-jerry-cartoons.html" TargetMode="External"/><Relationship Id="rId4" Type="http://schemas.openxmlformats.org/officeDocument/2006/relationships/hyperlink" Target="http://theimpersonals.com/2013/04/02/quiz-which-winnie-the-pooh-character-are-you/" TargetMode="External"/><Relationship Id="rId5" Type="http://schemas.openxmlformats.org/officeDocument/2006/relationships/hyperlink" Target="http://www.rottentomatoes.com/" TargetMode="External"/><Relationship Id="rId6" Type="http://schemas.openxmlformats.org/officeDocument/2006/relationships/hyperlink" Target="http://bronxgadfly.blogspot.com/2011/12/gazette-column-7-dwarfs-from-des-moines.html" TargetMode="External"/><Relationship Id="rId7" Type="http://schemas.openxmlformats.org/officeDocument/2006/relationships/hyperlink" Target="http://www.dancelife.com.au/" TargetMode="External"/><Relationship Id="rId8" Type="http://schemas.openxmlformats.org/officeDocument/2006/relationships/hyperlink" Target="http://disney.wikia.com/wiki/Disney_Prince" TargetMode="External"/><Relationship Id="rId9" Type="http://schemas.openxmlformats.org/officeDocument/2006/relationships/hyperlink" Target="http://www.thehunchblog.com/" TargetMode="External"/><Relationship Id="rId10" Type="http://schemas.openxmlformats.org/officeDocument/2006/relationships/hyperlink" Target="http://www.polyvo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Sgd5qZRjFEBfXYY8dQS5nBlazb1SI5yuad7ljkXuJtjurJL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2321397" cy="21335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  <a:cs typeface="Aharoni" pitchFamily="2" charset="-79"/>
              </a:rPr>
              <a:t>卡通人物，以及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  <a:cs typeface="Aharoni" pitchFamily="2" charset="-79"/>
              </a:rPr>
              <a:t>…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  <a:cs typeface="Aharoni" pitchFamily="2" charset="-79"/>
            </a:endParaRPr>
          </a:p>
        </p:txBody>
      </p:sp>
      <p:pic>
        <p:nvPicPr>
          <p:cNvPr id="5" name="Picture 14" descr="http://sweatygirl.net/wp-content/uploads/2012/11/Seven-Dwar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4658" y="3733800"/>
            <a:ext cx="5824399" cy="3124200"/>
          </a:xfrm>
          <a:prstGeom prst="rect">
            <a:avLst/>
          </a:prstGeom>
          <a:noFill/>
        </p:spPr>
      </p:pic>
      <p:pic>
        <p:nvPicPr>
          <p:cNvPr id="6" name="Picture 16" descr="http://theimpersonals.com/wp-content/uploads/2013/03/eey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"/>
            <a:ext cx="1476103" cy="1828800"/>
          </a:xfrm>
          <a:prstGeom prst="rect">
            <a:avLst/>
          </a:prstGeom>
          <a:noFill/>
        </p:spPr>
      </p:pic>
      <p:pic>
        <p:nvPicPr>
          <p:cNvPr id="8" name="Picture 8" descr="http://www.toptensthings.com/wp-content/uploads/2012/03/4.-Popeye-of-Popeye-The-Sai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1867647" cy="1905000"/>
          </a:xfrm>
          <a:prstGeom prst="rect">
            <a:avLst/>
          </a:prstGeom>
          <a:noFill/>
        </p:spPr>
      </p:pic>
      <p:pic>
        <p:nvPicPr>
          <p:cNvPr id="1026" name="Picture 2" descr="https://encrypted-tbn1.gstatic.com/images?q=tbn:ANd9GcS8YxYQXsdu7JbDxxI-NDGyfV7Yn7BzpoDTI_wcEFdhlk8wsDfmR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03" y="304800"/>
            <a:ext cx="2590180" cy="17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94309" y="1868765"/>
            <a:ext cx="731142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4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1883591"/>
            <a:ext cx="731142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1826" y="1856601"/>
            <a:ext cx="731142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2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914931"/>
            <a:ext cx="731142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1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37185" y="6477000"/>
            <a:ext cx="731142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5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.yimg.com/ao/i/hp/2012/tv/august/disney-prin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43438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70220" y="6248400"/>
            <a:ext cx="731142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6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514600" y="789801"/>
            <a:ext cx="6477000" cy="5991999"/>
          </a:xfrm>
          <a:prstGeom prst="wedgeRoundRectCallout">
            <a:avLst>
              <a:gd name="adj1" fmla="val -62299"/>
              <a:gd name="adj2" fmla="val -16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Suggested Questions: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Can you describe some of these Disney female characters’ personality?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What are the common characteristics they share?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Who is your favorite character? Why?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If you have to chose one of these characters, who shares  some similar personality with you, who would you choose and why?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bookstakeyouplaces.files.wordpress.com/2013/02/disney-prince-line-up-disney-princess-25152620-970-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1899"/>
            <a:ext cx="9144000" cy="2769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80317" y="394900"/>
            <a:ext cx="731142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7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6339655"/>
            <a:ext cx="731142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8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074" name="Picture 2" descr="http://www.polyvore.com/cgi/img-thing?.out=jpg&amp;size=l&amp;tid=355533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98790" y="6388794"/>
            <a:ext cx="731142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9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076" name="Picture 4" descr="http://www.thehunchblog.com/wp-content/uploads/2011/05/d-quas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6671"/>
            <a:ext cx="4724400" cy="263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438400" y="228601"/>
            <a:ext cx="6705600" cy="3212876"/>
          </a:xfrm>
          <a:prstGeom prst="wedgeRoundRectCallout">
            <a:avLst>
              <a:gd name="adj1" fmla="val -696"/>
              <a:gd name="adj2" fmla="val 70399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Similar questions as those for the female characters</a:t>
            </a:r>
          </a:p>
          <a:p>
            <a:r>
              <a:rPr lang="en-US" sz="3200" dirty="0" smtClean="0"/>
              <a:t>+</a:t>
            </a:r>
          </a:p>
          <a:p>
            <a:r>
              <a:rPr lang="en-US" sz="3200" dirty="0" smtClean="0"/>
              <a:t>Are all the heroes good looking?</a:t>
            </a:r>
          </a:p>
          <a:p>
            <a:r>
              <a:rPr lang="en-US" sz="3200" dirty="0" smtClean="0"/>
              <a:t>Are there any good looking guys with less desirable traits?</a:t>
            </a:r>
          </a:p>
          <a:p>
            <a:endParaRPr lang="en-US" sz="3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371600" y="3810000"/>
            <a:ext cx="3657600" cy="2819400"/>
          </a:xfrm>
          <a:prstGeom prst="wedgeRoundRectCallout">
            <a:avLst>
              <a:gd name="adj1" fmla="val -58355"/>
              <a:gd name="adj2" fmla="val -12324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How do you describe them? </a:t>
            </a:r>
          </a:p>
          <a:p>
            <a:r>
              <a:rPr lang="en-US" sz="3200" dirty="0" smtClean="0"/>
              <a:t>Are there any good looking guys with less than desirable traits?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jmedia.com/lifestyle/files/2013/07/Disney-Villains-disney-villains-16968225-90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799"/>
            <a:ext cx="8382000" cy="594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83820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10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2133600"/>
            <a:ext cx="3657600" cy="914400"/>
          </a:xfrm>
          <a:prstGeom prst="wedgeRoundRectCallout">
            <a:avLst>
              <a:gd name="adj1" fmla="val 39457"/>
              <a:gd name="adj2" fmla="val -121939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Similar questions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 in Beijing Opera</a:t>
            </a:r>
            <a:br>
              <a:rPr lang="en-US" dirty="0" smtClean="0"/>
            </a:br>
            <a:r>
              <a:rPr lang="zh-CN" altLang="en-US" sz="6000" b="1" dirty="0">
                <a:latin typeface="KaiTi" pitchFamily="49" charset="-122"/>
                <a:ea typeface="KaiTi" pitchFamily="49" charset="-122"/>
              </a:rPr>
              <a:t>京剧角色</a:t>
            </a:r>
            <a:endParaRPr lang="en-US" sz="6000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6628" name="Picture 4" descr="http://quyi.chinese.cn/image/attachement/jpg/site2/20100426/0023aea9e73e0d3f770c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465251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encrypted-tbn3.gstatic.com/images?q=tbn:ANd9GcTFlH0A_XTTRL9XX8yKnuoUZJiqrver-cGhjM2ILxqSMdQAo1Mp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2438399" cy="3657600"/>
          </a:xfrm>
          <a:prstGeom prst="rect">
            <a:avLst/>
          </a:prstGeom>
          <a:noFill/>
        </p:spPr>
      </p:pic>
      <p:pic>
        <p:nvPicPr>
          <p:cNvPr id="26632" name="Picture 8" descr="http://quyi.chinese.cn/image/attachement/jpg/site2/20110901/0023aea9e73e0fc968fc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9" y="2087216"/>
            <a:ext cx="3657601" cy="47707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562600"/>
            <a:ext cx="83820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11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6412694"/>
            <a:ext cx="83820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12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095086" y="5119300"/>
            <a:ext cx="83820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13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181600" y="2209800"/>
            <a:ext cx="3962400" cy="3352800"/>
          </a:xfrm>
          <a:prstGeom prst="wedgeRoundRectCallout">
            <a:avLst>
              <a:gd name="adj1" fmla="val -64805"/>
              <a:gd name="adj2" fmla="val -172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Suggested question:</a:t>
            </a:r>
          </a:p>
          <a:p>
            <a:r>
              <a:rPr lang="en-US" sz="3200" dirty="0" smtClean="0"/>
              <a:t>How do you describe the typical personality of these Beijing opera characters?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KaiTi" pitchFamily="49" charset="-122"/>
                <a:ea typeface="KaiTi" pitchFamily="49" charset="-122"/>
              </a:rPr>
              <a:t>脸谱的颜色代表性格</a:t>
            </a:r>
            <a:endParaRPr lang="en-US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5604" name="Picture 4" descr="http://img.okcang.cn/img/2011/10/28/221446_4eaab8d696c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86600" cy="47196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95086" y="6319877"/>
            <a:ext cx="83820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 14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2971800" y="1371600"/>
            <a:ext cx="5791200" cy="3886200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Suggested question:</a:t>
            </a:r>
          </a:p>
          <a:p>
            <a:r>
              <a:rPr lang="en-US" sz="3200" dirty="0" smtClean="0"/>
              <a:t>What personality traits does each of the colors (red, white, black, blue, and gold) on the face of “Jing” represent?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Suggested activity:</a:t>
            </a:r>
          </a:p>
          <a:p>
            <a:r>
              <a:rPr lang="en-US" sz="3200" dirty="0" smtClean="0"/>
              <a:t>Research the answers online and make a report.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www.german.fansshare.com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hdwallpapers-blog.blogspot.com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hlinkClick r:id="rId4"/>
              </a:rPr>
              <a:t>theimpersonals.com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www.rottentomatoes.com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hlinkClick r:id="rId6"/>
              </a:rPr>
              <a:t>bronxgadfly.blogspot.com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7"/>
              </a:rPr>
              <a:t>www.dancelife.com.au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disney.wikia.com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hlinkClick r:id="rId9"/>
              </a:rPr>
              <a:t>www.thehunchblog.com</a:t>
            </a:r>
            <a:r>
              <a:rPr lang="en-US" u="sng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0"/>
              </a:rPr>
              <a:t>www.polyvore.com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1"/>
              </a:rPr>
              <a:t>pjmedia.com</a:t>
            </a:r>
            <a:r>
              <a:rPr lang="en-US" dirty="0"/>
              <a:t>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12"/>
              </a:rPr>
              <a:t>www.nipic.com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3"/>
              </a:rPr>
              <a:t>quyi.chinese.cn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4"/>
              </a:rPr>
              <a:t>quyi.chinese.cn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15"/>
              </a:rPr>
              <a:t>www.soucang88.com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6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226</Words>
  <Application>Microsoft Macintosh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卡通人物，以及…</vt:lpstr>
      <vt:lpstr>PowerPoint Presentation</vt:lpstr>
      <vt:lpstr>PowerPoint Presentation</vt:lpstr>
      <vt:lpstr>PowerPoint Presentation</vt:lpstr>
      <vt:lpstr>Characters in Beijing Opera 京剧角色</vt:lpstr>
      <vt:lpstr>脸谱的颜色代表性格</vt:lpstr>
      <vt:lpstr> Image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</dc:creator>
  <cp:lastModifiedBy>Meng Yeh</cp:lastModifiedBy>
  <cp:revision>32</cp:revision>
  <dcterms:created xsi:type="dcterms:W3CDTF">2013-07-18T05:44:31Z</dcterms:created>
  <dcterms:modified xsi:type="dcterms:W3CDTF">2013-11-21T01:40:55Z</dcterms:modified>
</cp:coreProperties>
</file>